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2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B849F0-165E-475D-B810-F1909E412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115FBAD-AE5B-4926-A053-3C89F35A2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93A332E-C601-478C-8B19-5C079755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F44-7330-42AB-B5A6-3C2F5D5E4F55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817638-7D75-4D2F-8BC7-2AA0E3906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25561BB-6ACB-4416-987B-E7241B91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8D30-4AEF-4ADD-9C10-E6966D0C6E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9286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90B283-BB0C-4315-95CA-0FDF64709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B16C0C5-4EC7-4949-BCE2-0903B46B49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227E0D2-3209-4292-96C5-29408D28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F44-7330-42AB-B5A6-3C2F5D5E4F55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622C877-1E60-43A0-A6C1-3289B9470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FC6C174-5088-41A9-A98D-D9C5BB7AE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8D30-4AEF-4ADD-9C10-E6966D0C6E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505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C167EF2-1DDC-4A70-9B87-B0A5AE89A2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C785059-E543-4618-AB56-878310B429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B0FE30C-F729-4800-B58A-FA05B6D20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F44-7330-42AB-B5A6-3C2F5D5E4F55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0B3980-8523-4629-8DC7-4FBF0D48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A5C55D0-2181-4C17-9EE0-0FFEEF941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8D30-4AEF-4ADD-9C10-E6966D0C6E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1586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03472D-3123-40CC-86F1-B5AA826A4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830B9DC-3A38-4C9F-BAEC-D1FBF9D8F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0944984-97BF-452C-B772-815E84EC6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F44-7330-42AB-B5A6-3C2F5D5E4F55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3053BE5-D80B-41DD-9E75-CDA804319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E3A139D-35AB-415F-B3F2-A203B15D4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8D30-4AEF-4ADD-9C10-E6966D0C6E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879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35B286-3363-491E-8FC8-FD78C557A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6FDE888-9490-4132-8985-F74194D1C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4FDBC5C-8624-4EA9-8419-30DD52AE8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F44-7330-42AB-B5A6-3C2F5D5E4F55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3CE4073-1E3C-49AF-B561-96293BB6F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997B25F-F26F-42B9-93ED-60C05C9E3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8D30-4AEF-4ADD-9C10-E6966D0C6E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5895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52240D-361F-4AA9-9E06-FEF3EB708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C48C7D6-FF91-47F5-8109-AE4577EB5C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1261175-58BF-48E5-A76B-DE1CE965F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07E4182-A77F-48BA-BB3D-DAE0C78F8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F44-7330-42AB-B5A6-3C2F5D5E4F55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C14835D-9297-497D-B581-4E538CB5C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33D3789-50A7-4389-AE5F-892AC943C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8D30-4AEF-4ADD-9C10-E6966D0C6E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691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A762A9-633D-4AEB-ABB3-70523C3A3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85AF70E-DBA1-4945-8B4C-EC492BB91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7A0F5CA-9A54-4F94-BF3C-07EFE0ADE7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31CA726-FA25-420E-B671-31CF334442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188BBC2-F0E6-4F73-A3B3-EA87976ABB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1A19B22-6E89-46FC-A9B9-4E5105DF0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F44-7330-42AB-B5A6-3C2F5D5E4F55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4035214-8DF2-494D-A1BD-A84F56D77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37A97F3-7CB2-447B-8C73-C79ECA9FA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8D30-4AEF-4ADD-9C10-E6966D0C6E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384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5A1476-2A30-44E1-8CA1-29774503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2C834F1-C7EC-4C3F-A1D1-0BE821F02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F44-7330-42AB-B5A6-3C2F5D5E4F55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02B055C-AFCF-48C2-BC5F-FD1B9E127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2FB790A-C9C5-4562-A3C4-6ACD6A55E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8D30-4AEF-4ADD-9C10-E6966D0C6E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1617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C8F5F0D-4E5B-423B-ADD3-9DD3A54AE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F44-7330-42AB-B5A6-3C2F5D5E4F55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798652E-9BDC-4E9F-87EF-EBD9D7FCB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A9BF208-1C41-4F4F-9EE8-78E6B60E6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8D30-4AEF-4ADD-9C10-E6966D0C6E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23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057BEF-F406-405D-8BC9-804B6A9B6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FD407EC-A081-4A4C-9189-B0AFA2EE0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D577337-FFD4-4324-BFBB-E67C820D3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2480776-0435-46AB-A5EF-8BE025A1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F44-7330-42AB-B5A6-3C2F5D5E4F55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6D74411-49BC-4269-B154-8DB59C2FD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4CAE0D1-9A82-47B8-9216-70528EB4B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8D30-4AEF-4ADD-9C10-E6966D0C6E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2989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3AFE5D-39B7-4C34-971C-EDC39E348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83FF61F-7EA6-4B20-9B03-7CCAB751DC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697DA27-C123-4787-8E9B-A97ECF5F61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BE9C0F6-5079-4E85-95BB-8AD466741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F44-7330-42AB-B5A6-3C2F5D5E4F55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31BE234-AE15-40D0-9E88-5C8D08D04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DB47675-6B28-469E-8B91-61C69F084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8D30-4AEF-4ADD-9C10-E6966D0C6E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9666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C5E151B-DA42-4BE9-A5CC-98F1F6612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37F8FB8-FA43-4F25-B1A4-C6A0D3809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37D3590-F55F-46E8-8C6C-C552016792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FCF44-7330-42AB-B5A6-3C2F5D5E4F55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EBA12D-7637-4762-8291-C15FC14DD7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3D7F4B7-1989-485A-ADE9-D94DC749A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D8D30-4AEF-4ADD-9C10-E6966D0C6E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860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47C6F0-BCEA-45FF-BF03-DCCD3B0D60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8A71D23-FC82-44C2-BF82-0056CCC99A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FE794D3-EACA-49C2-824D-E5C1E8FAF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19" y="0"/>
            <a:ext cx="10680761" cy="6858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98BF0A30-186F-4946-AD09-AF522865EF05}"/>
              </a:ext>
            </a:extLst>
          </p:cNvPr>
          <p:cNvSpPr/>
          <p:nvPr/>
        </p:nvSpPr>
        <p:spPr>
          <a:xfrm>
            <a:off x="3856653" y="5840963"/>
            <a:ext cx="1069910" cy="4416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6890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A0D9590-7566-4C0E-9F14-5FCC42AD8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35" y="0"/>
            <a:ext cx="11932730" cy="685800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8FF1C887-1779-42DE-83D2-02701E76D27B}"/>
              </a:ext>
            </a:extLst>
          </p:cNvPr>
          <p:cNvSpPr/>
          <p:nvPr/>
        </p:nvSpPr>
        <p:spPr>
          <a:xfrm>
            <a:off x="367003" y="6002693"/>
            <a:ext cx="4217437" cy="6780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8682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D10E23-9371-4507-A134-BEF6712B5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12" y="70011"/>
            <a:ext cx="6782747" cy="650648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101CEC8-F7C9-458F-8738-B5763FD8E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570" y="670169"/>
            <a:ext cx="5944430" cy="530616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33CB6785-3D1A-4491-8088-90DA7E478A6A}"/>
              </a:ext>
            </a:extLst>
          </p:cNvPr>
          <p:cNvSpPr/>
          <p:nvPr/>
        </p:nvSpPr>
        <p:spPr>
          <a:xfrm>
            <a:off x="4982547" y="70009"/>
            <a:ext cx="1934547" cy="6780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0607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와이드스크린</PresentationFormat>
  <Paragraphs>0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보라 임</dc:creator>
  <cp:lastModifiedBy>보라 임</cp:lastModifiedBy>
  <cp:revision>1</cp:revision>
  <dcterms:created xsi:type="dcterms:W3CDTF">2026-07-11T13:26:05Z</dcterms:created>
  <dcterms:modified xsi:type="dcterms:W3CDTF">2026-07-11T13:26:05Z</dcterms:modified>
</cp:coreProperties>
</file>