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1" r:id="rId5"/>
    <p:sldId id="258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F4C970-08C6-423D-B465-DC1C04427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0CD6B0-B5E5-47DC-A277-447002E68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D0EFDB-D8E0-4764-A4FA-D1A5BBCB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B62A1D6-FB1B-4311-863F-A855253E3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ED1BF72-31C8-4B3F-991F-09CB442D2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529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A45DFC-DE08-45BC-9089-7ABEBC60A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E6FCAC0-A93C-4EB4-82D6-6906BA685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B02864-68AE-4428-A8E6-68F934250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8F09C95-A47C-4678-9DC8-B88B0D5A8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7D30F02-EDDC-486F-BA26-13E09CA6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24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AA73158-AA15-4AA2-BCB2-FEE6B0FD33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91C09D1-8A6B-4F26-A371-4CC32A582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323164-7BCF-4D81-A863-D8014C4D6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ABB701-7B57-450E-9621-FD6C1AC8D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A4E526-00A9-49D6-AFCA-3929C542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95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42F59C-8A5D-4669-AC9D-D6496728C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00A26A-C023-46FB-A02D-6C56F73D4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42BACC6-C039-44B6-BFF0-53EC37FEE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DF970D0-386B-40F6-A5F6-5A9C909E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5509A63-FC3B-4700-A64C-6FE37B062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17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07AA17-6B48-459E-B8EF-9E985FCB3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71FC26-7BBC-433F-86EE-06503CCFB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7A068B-1F69-4E33-AB1E-E95FA9E58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7837A4F-46F4-485A-B276-DD076F62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3BABCF-7BB0-4026-BCED-76003E67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27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E02189-0156-4D0B-A510-C1853140D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A74C44-DEAE-4ACD-B7C8-FE5806ACA0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9C3239D-593F-42F3-AE71-B8AA1EF1E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1D0702C-90EE-4C6E-B8ED-342D72440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411FCD0-DAB6-4E11-98EA-B5D33291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CF50D0-478B-422F-83F4-43B3184E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734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13C075-51A4-45DD-8DA4-6565229A3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A45D23-09BD-49FE-B5E0-0F9B18202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A527F7B-B7EF-4DE6-9304-9E36E2715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6C03C6-FAC2-47C4-BF6E-026A915D1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1BE8D72-FF5B-45DF-9E61-C01BF4717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47FC563-D66B-4D13-9529-2845B560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86196C5-8BD6-40E3-AB45-E918DE73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1572DF-A2B0-4EEC-86B9-F4D3235F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88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6A2F51F-1780-4D37-BD13-85CCC2E1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D8FCBFD-EF19-4148-822F-70899DB0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80AA8FB-B58B-4526-A9C0-9236DCF0E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A6EAC3A-DA02-426B-83ED-7E12327C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8911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996ADC8-3F62-46B4-8F5F-454D1944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C2D4BDC-A882-487C-A91F-583DDCA6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8AA644F-E01D-4D2C-B1DD-F0B44423A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897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F0E5E1-9B01-4CE6-AEBF-BE145E5C8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4DE8BF-6B47-497B-BB53-EDE55C94E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CA7F8DB-A816-4F38-83B2-A2DAB8B46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590787-2CC2-4149-B595-30E9F4DCA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04E9A2D-43CD-4547-ABE5-BA357DF15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1E5A36-EA8F-4B90-AAB4-5704BFA93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489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7D5EA9-886D-4ED2-B4B2-6B909F76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68722A0-45B3-453F-AF6D-37013048A0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EB265E-161A-4457-AB5C-096CD065B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15220FE-D1A3-431E-90A9-D9A03F802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5971DA2-1E00-463D-8676-5A58222B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CA007BB-A531-4176-A2F9-13590F59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72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4C72187-6DF9-48AD-8D25-D4929F71E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996C879-65AB-43D3-9100-26A612A84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E80ADC-4280-45A8-A656-8ABD410E7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B7990-F163-4BD9-897A-0B498685565B}" type="datetimeFigureOut">
              <a:rPr lang="ko-KR" altLang="en-US" smtClean="0"/>
              <a:t>2026-07-11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4F4A86-FC38-415E-8A1C-4EAD19AE6B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8C7A0C-D75B-43B7-8210-408F72EC8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31806-0E38-4320-AA25-5AA7DC786A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763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BF5E80-3A25-4D63-80FE-A02796832C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3A07678-7E0D-456F-A318-899C92A479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90B810F-F414-41CF-A874-FE5E77E49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737"/>
            <a:ext cx="12192000" cy="669252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1D81869-A20D-4C60-A438-C672FA4B60CE}"/>
              </a:ext>
            </a:extLst>
          </p:cNvPr>
          <p:cNvSpPr/>
          <p:nvPr/>
        </p:nvSpPr>
        <p:spPr>
          <a:xfrm>
            <a:off x="1611085" y="2170922"/>
            <a:ext cx="8826759" cy="10636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E5D13B8-7FBD-4B6F-A93D-043CAFB7A470}"/>
              </a:ext>
            </a:extLst>
          </p:cNvPr>
          <p:cNvSpPr/>
          <p:nvPr/>
        </p:nvSpPr>
        <p:spPr>
          <a:xfrm>
            <a:off x="8895184" y="4818030"/>
            <a:ext cx="1682619" cy="10636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09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A7F3F78-2850-4A85-92BD-B94A77504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28" y="118600"/>
            <a:ext cx="11774543" cy="66207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B2F09B8-7817-4E27-A4A9-28964C6AF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79" y="4524049"/>
            <a:ext cx="9202434" cy="233395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169729A-DD21-4A9B-9905-9379DA621CFE}"/>
              </a:ext>
            </a:extLst>
          </p:cNvPr>
          <p:cNvSpPr/>
          <p:nvPr/>
        </p:nvSpPr>
        <p:spPr>
          <a:xfrm>
            <a:off x="1237862" y="2964350"/>
            <a:ext cx="4018383" cy="5501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27F55A6-10DF-463D-99AE-558E6920516B}"/>
              </a:ext>
            </a:extLst>
          </p:cNvPr>
          <p:cNvSpPr/>
          <p:nvPr/>
        </p:nvSpPr>
        <p:spPr>
          <a:xfrm>
            <a:off x="8403772" y="6248518"/>
            <a:ext cx="1390260" cy="5501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90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D4B3085-A3D1-41CC-A742-70E7BDD74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61" y="385337"/>
            <a:ext cx="10593278" cy="608732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A55DC7B-6A56-453A-8183-73211A762BD9}"/>
              </a:ext>
            </a:extLst>
          </p:cNvPr>
          <p:cNvSpPr/>
          <p:nvPr/>
        </p:nvSpPr>
        <p:spPr>
          <a:xfrm>
            <a:off x="4030824" y="2836506"/>
            <a:ext cx="1300066" cy="391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BF4CBB9-94CA-4C9E-90CF-C7B3CD12124F}"/>
              </a:ext>
            </a:extLst>
          </p:cNvPr>
          <p:cNvSpPr/>
          <p:nvPr/>
        </p:nvSpPr>
        <p:spPr>
          <a:xfrm>
            <a:off x="8064720" y="2792963"/>
            <a:ext cx="1300066" cy="391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6548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D4B3085-A3D1-41CC-A742-70E7BDD74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61" y="385337"/>
            <a:ext cx="10593278" cy="608732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A55DC7B-6A56-453A-8183-73211A762BD9}"/>
              </a:ext>
            </a:extLst>
          </p:cNvPr>
          <p:cNvSpPr/>
          <p:nvPr/>
        </p:nvSpPr>
        <p:spPr>
          <a:xfrm>
            <a:off x="4030824" y="2836506"/>
            <a:ext cx="1300066" cy="391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BF4CBB9-94CA-4C9E-90CF-C7B3CD12124F}"/>
              </a:ext>
            </a:extLst>
          </p:cNvPr>
          <p:cNvSpPr/>
          <p:nvPr/>
        </p:nvSpPr>
        <p:spPr>
          <a:xfrm>
            <a:off x="8064720" y="2792963"/>
            <a:ext cx="1300066" cy="391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A47B96D-3331-4F2B-8E58-A125D8A03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512" y="-1"/>
            <a:ext cx="4780681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9AA5DF48-51F5-4164-BA33-F487EB5F2430}"/>
              </a:ext>
            </a:extLst>
          </p:cNvPr>
          <p:cNvSpPr/>
          <p:nvPr/>
        </p:nvSpPr>
        <p:spPr>
          <a:xfrm>
            <a:off x="5980922" y="1502227"/>
            <a:ext cx="4015274" cy="129073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025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33FD39B-0ACC-4156-8310-5A8ADFD579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02" t="16"/>
          <a:stretch/>
        </p:blipFill>
        <p:spPr>
          <a:xfrm>
            <a:off x="136727" y="43543"/>
            <a:ext cx="9332233" cy="6610228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A1822396-35BA-4879-8AD5-E53E3E4B6E80}"/>
              </a:ext>
            </a:extLst>
          </p:cNvPr>
          <p:cNvSpPr/>
          <p:nvPr/>
        </p:nvSpPr>
        <p:spPr>
          <a:xfrm>
            <a:off x="6466802" y="2693436"/>
            <a:ext cx="1530221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FA443D3-F357-480C-995E-A1841E4A6995}"/>
              </a:ext>
            </a:extLst>
          </p:cNvPr>
          <p:cNvSpPr/>
          <p:nvPr/>
        </p:nvSpPr>
        <p:spPr>
          <a:xfrm>
            <a:off x="241732" y="1402702"/>
            <a:ext cx="7885920" cy="9859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E882854-3BDB-4DEE-A3E4-2AE6A2308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414" y="1331874"/>
            <a:ext cx="3933600" cy="5373726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D3BA3DB-7DF2-4393-8179-13E1B2E5D34E}"/>
              </a:ext>
            </a:extLst>
          </p:cNvPr>
          <p:cNvSpPr/>
          <p:nvPr/>
        </p:nvSpPr>
        <p:spPr>
          <a:xfrm>
            <a:off x="8360916" y="4201885"/>
            <a:ext cx="3806098" cy="7308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06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426697-3529-41CD-94EF-ABE4A0417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B98191-7680-4D4C-8E96-4080A03039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9C93142-9970-48E4-8E23-D6793E68BD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7F7B535-AD51-48B9-ABAA-C6CA9EBDB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799" y="0"/>
            <a:ext cx="7532401" cy="68580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AD492D66-22BC-49CF-957E-CCCB611FCC5E}"/>
              </a:ext>
            </a:extLst>
          </p:cNvPr>
          <p:cNvSpPr/>
          <p:nvPr/>
        </p:nvSpPr>
        <p:spPr>
          <a:xfrm>
            <a:off x="5407090" y="2332652"/>
            <a:ext cx="483638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2D7B090-0685-44DC-A3DF-C296CB2DF474}"/>
              </a:ext>
            </a:extLst>
          </p:cNvPr>
          <p:cNvSpPr/>
          <p:nvPr/>
        </p:nvSpPr>
        <p:spPr>
          <a:xfrm>
            <a:off x="5407090" y="3604725"/>
            <a:ext cx="483638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E39EF4F-099A-4F4D-B946-60CDF104B718}"/>
              </a:ext>
            </a:extLst>
          </p:cNvPr>
          <p:cNvSpPr/>
          <p:nvPr/>
        </p:nvSpPr>
        <p:spPr>
          <a:xfrm>
            <a:off x="5407090" y="4876798"/>
            <a:ext cx="483638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DC36243-14E9-4971-A6B5-ADAB16407DC7}"/>
              </a:ext>
            </a:extLst>
          </p:cNvPr>
          <p:cNvSpPr/>
          <p:nvPr/>
        </p:nvSpPr>
        <p:spPr>
          <a:xfrm>
            <a:off x="8806543" y="2332652"/>
            <a:ext cx="483638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B3511A4-F9C4-4341-9584-9F02BFF7656C}"/>
              </a:ext>
            </a:extLst>
          </p:cNvPr>
          <p:cNvSpPr/>
          <p:nvPr/>
        </p:nvSpPr>
        <p:spPr>
          <a:xfrm>
            <a:off x="8806543" y="3604725"/>
            <a:ext cx="483638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6FB62-F230-47FD-9FCF-4A62D20C3140}"/>
              </a:ext>
            </a:extLst>
          </p:cNvPr>
          <p:cNvSpPr/>
          <p:nvPr/>
        </p:nvSpPr>
        <p:spPr>
          <a:xfrm>
            <a:off x="8806543" y="4876798"/>
            <a:ext cx="483638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164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426697-3529-41CD-94EF-ABE4A0417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B98191-7680-4D4C-8E96-4080A03039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9C93142-9970-48E4-8E23-D6793E68BD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A3E8104-E501-412F-8444-B563BE0D6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763" y="0"/>
            <a:ext cx="7520474" cy="68580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D391CD60-2A7E-459C-BE79-0D72C3FD41C3}"/>
              </a:ext>
            </a:extLst>
          </p:cNvPr>
          <p:cNvSpPr/>
          <p:nvPr/>
        </p:nvSpPr>
        <p:spPr>
          <a:xfrm>
            <a:off x="8279362" y="6234726"/>
            <a:ext cx="1113454" cy="566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8062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22D7AC7-9596-45DE-9C52-16ACACBC3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415" y="242443"/>
            <a:ext cx="8383170" cy="6373114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9C3C7AED-A698-4B1C-A734-3E2E5E15F09C}"/>
              </a:ext>
            </a:extLst>
          </p:cNvPr>
          <p:cNvSpPr/>
          <p:nvPr/>
        </p:nvSpPr>
        <p:spPr>
          <a:xfrm>
            <a:off x="7047721" y="387542"/>
            <a:ext cx="2015414" cy="6326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9060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와이드스크린</PresentationFormat>
  <Paragraphs>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보라 임</dc:creator>
  <cp:lastModifiedBy>보라 임</cp:lastModifiedBy>
  <cp:revision>1</cp:revision>
  <dcterms:created xsi:type="dcterms:W3CDTF">2026-07-11T12:53:43Z</dcterms:created>
  <dcterms:modified xsi:type="dcterms:W3CDTF">2026-07-11T13:00:13Z</dcterms:modified>
</cp:coreProperties>
</file>