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2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479272-B1E5-47BE-BA66-109F78095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64936C0-214E-4D9D-8128-FF430D8B2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69E273-D8F4-4283-BBD1-90AC3F99A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3E5048-7623-48DB-AF5B-C13241943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6B700F-4541-4B6F-AA3B-70FA1496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2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85B697-08DC-4050-A99F-5BB75ED91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5FCD945-3F7D-4578-86EA-2FB2BCE58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1233E1-4779-49EF-AB06-859814619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7FF05F-34A6-4F89-873A-12921A7D8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8D1599D-A2B8-4B4F-BC08-86319962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557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F91AFD1-1FE7-4FE2-B059-74BCC82E9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C35077D-71F2-4152-980A-18202633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D651BE-4517-4119-809B-0FDCDEE93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ECC12B-2511-42E8-A710-E63B5F79C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6E3E32-0BCA-41F1-8FB4-AD111A38A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213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D4FF64-EE01-4565-9E0B-DDFB201CD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A3021D-6973-4C2B-9612-D5ABC2583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2D7144-0B9D-4AA8-860C-410A5172A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D8B820-3E5C-4910-A795-7F98978D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A7E9FB8-1798-4B16-B606-5AC461CD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77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14992C-F7E3-4293-ABCC-16E064B3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CF9F9F-C8F3-4DD6-9531-44C5DA71E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30581F-2DAE-4CCA-AD40-470CE12B6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96C41A-36EA-4631-9CFA-0088174D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7F236B-7B04-40C2-9DAD-BB0AAC70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31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AC8FAC-7F12-42B9-B5BF-661F0B6F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CF11FD8-B7DA-4784-9894-37576F159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F0B549-0506-440C-AFED-A840F0598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57E21E-AC8B-498E-98A7-8E7063BB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4CD00B2-6EA0-49EA-A04D-1731FA61D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F619837-8D57-44ED-B950-3A6BBFCC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919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295096-53B7-43E4-9DA1-E38838AD9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883675E-380E-418E-8A74-55B60A60D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FA1A1D2-5F14-4A8C-9CE0-1F2671A68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282B4B1-60BF-4E98-AE6E-92E13F750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D2AAF52-6222-481C-9ACB-EC161F8D90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8F2E7C0-586F-4684-A754-4DFAC6816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65413C6-72E0-4434-8B77-1BF4A386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C10CAF6-6054-41A6-8DC3-6A40E1001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190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0A586F-5DFD-496A-AEB2-67F4F20F5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FF064AD-372D-40A2-8981-037256F5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28F3681-57F6-4CA1-A21B-3D559B500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90BDB8C-A528-44C6-B338-258B998D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83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46E0B91-FAE2-4DCC-BBD4-842169194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09212F6-64FE-4651-8DC0-5FDB27B6A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C3076D-075E-40DD-92A1-8D824F21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9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C7E31B-025B-42F4-9929-B0903504E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18B920C-DD6D-4F8D-B020-E74CE5C36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2F77FFF-FD25-4132-B208-2E5F2396D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4331FB4-8624-466B-8755-6F336A050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0492C2A-F4F6-4AF8-9A80-11C6E96F4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CA5EC5C-601C-4FE7-9908-100190E01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36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FAB2FD-003B-478D-9897-C730D5538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47E484-A6AD-497A-A24C-12E7537547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203F1ED-C6BB-4FFC-B316-81455ED02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70F8C3-93B0-45AE-A1AD-41470C542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A0380A0-513D-4F68-932B-D9A06550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FCAB83-C5ED-4D12-BF39-A91A3BCE7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45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9647CB6-55D7-4F70-9A75-33FC07B15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18F980-F977-4540-9F66-520B21290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19BCB9-2330-4B62-ACB6-F5711E15C0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870D3-639C-4E09-BFF2-D5EF7A39EBE8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F5A592-7B26-430A-9A53-7B746E226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23C2680-8A02-4FC5-B59F-D2E6ABFFF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AFE01-6A22-4BFE-9169-B178B3FDA4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572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32CF8F6D-CE45-4294-AFB2-48A61B1F1D5C}"/>
              </a:ext>
            </a:extLst>
          </p:cNvPr>
          <p:cNvGrpSpPr/>
          <p:nvPr/>
        </p:nvGrpSpPr>
        <p:grpSpPr>
          <a:xfrm>
            <a:off x="727655" y="0"/>
            <a:ext cx="9581883" cy="5817572"/>
            <a:chOff x="727655" y="0"/>
            <a:chExt cx="9581883" cy="5817572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5B1B91CA-95FF-4A12-A178-B3CA95948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7655" y="0"/>
              <a:ext cx="9581883" cy="581757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3FF8788-89B8-4807-9112-BB0FE0A0A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0196" y="897961"/>
              <a:ext cx="1050183" cy="284934"/>
            </a:xfrm>
            <a:prstGeom prst="rect">
              <a:avLst/>
            </a:prstGeom>
          </p:spPr>
        </p:pic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157BA133-24BF-4D60-8341-F9AD7CF06B27}"/>
              </a:ext>
            </a:extLst>
          </p:cNvPr>
          <p:cNvSpPr/>
          <p:nvPr/>
        </p:nvSpPr>
        <p:spPr>
          <a:xfrm>
            <a:off x="3925560" y="3071611"/>
            <a:ext cx="388862" cy="3083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729C6DD-36FA-4F5E-B963-3B709FEAE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635" y="5619291"/>
            <a:ext cx="3137942" cy="1176728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FA30133-DAE3-4D20-977A-78525CD2FBBA}"/>
              </a:ext>
            </a:extLst>
          </p:cNvPr>
          <p:cNvSpPr/>
          <p:nvPr/>
        </p:nvSpPr>
        <p:spPr>
          <a:xfrm>
            <a:off x="1502186" y="6308501"/>
            <a:ext cx="2155414" cy="2983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304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2AAA539A-7C71-4661-AB5D-4C5F1AC20B77}"/>
              </a:ext>
            </a:extLst>
          </p:cNvPr>
          <p:cNvGrpSpPr/>
          <p:nvPr/>
        </p:nvGrpSpPr>
        <p:grpSpPr>
          <a:xfrm>
            <a:off x="1223282" y="780680"/>
            <a:ext cx="9745435" cy="5296639"/>
            <a:chOff x="1223282" y="780680"/>
            <a:chExt cx="9745435" cy="5296639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5DF56251-C970-4CD4-914A-8A4E6767F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3282" y="780680"/>
              <a:ext cx="9745435" cy="5296639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9C5B61F-DC7A-4919-935B-A6F9DD96A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0861" y="1988986"/>
              <a:ext cx="1355780" cy="367848"/>
            </a:xfrm>
            <a:prstGeom prst="rect">
              <a:avLst/>
            </a:prstGeom>
          </p:spPr>
        </p:pic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B83C6941-4B56-40C5-BBA1-8A29B704D850}"/>
              </a:ext>
            </a:extLst>
          </p:cNvPr>
          <p:cNvSpPr/>
          <p:nvPr/>
        </p:nvSpPr>
        <p:spPr>
          <a:xfrm>
            <a:off x="6604366" y="1906073"/>
            <a:ext cx="1238868" cy="4507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5FAA153-C864-4FE0-8D41-B1608636B26C}"/>
              </a:ext>
            </a:extLst>
          </p:cNvPr>
          <p:cNvSpPr/>
          <p:nvPr/>
        </p:nvSpPr>
        <p:spPr>
          <a:xfrm>
            <a:off x="6604366" y="780680"/>
            <a:ext cx="4252524" cy="6617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C86C43A-7C0A-45DD-9A36-A02DAF89C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959" y="3923051"/>
            <a:ext cx="5401429" cy="2514951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165FD964-C883-43CD-BC3B-4DC2A9687AA6}"/>
              </a:ext>
            </a:extLst>
          </p:cNvPr>
          <p:cNvSpPr/>
          <p:nvPr/>
        </p:nvSpPr>
        <p:spPr>
          <a:xfrm>
            <a:off x="10534918" y="4971245"/>
            <a:ext cx="802784" cy="4346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51D5F1-A193-4C1E-8FEF-9A95F933FEB2}"/>
              </a:ext>
            </a:extLst>
          </p:cNvPr>
          <p:cNvSpPr txBox="1"/>
          <p:nvPr/>
        </p:nvSpPr>
        <p:spPr>
          <a:xfrm>
            <a:off x="8281115" y="1848118"/>
            <a:ext cx="2524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전체복사 </a:t>
            </a:r>
            <a:r>
              <a:rPr lang="en-US" altLang="ko-KR" b="1" dirty="0">
                <a:solidFill>
                  <a:srgbClr val="0070C0"/>
                </a:solidFill>
              </a:rPr>
              <a:t>-&gt; DOCS</a:t>
            </a:r>
            <a:r>
              <a:rPr lang="ko-KR" altLang="en-US" b="1" dirty="0">
                <a:solidFill>
                  <a:srgbClr val="0070C0"/>
                </a:solidFill>
              </a:rPr>
              <a:t>에 첨부 가능</a:t>
            </a:r>
          </a:p>
        </p:txBody>
      </p:sp>
    </p:spTree>
    <p:extLst>
      <p:ext uri="{BB962C8B-B14F-4D97-AF65-F5344CB8AC3E}">
        <p14:creationId xmlns:p14="http://schemas.microsoft.com/office/powerpoint/2010/main" val="322882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</Words>
  <Application>Microsoft Office PowerPoint</Application>
  <PresentationFormat>와이드스크린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보라 임</dc:creator>
  <cp:lastModifiedBy>보라 임</cp:lastModifiedBy>
  <cp:revision>2</cp:revision>
  <dcterms:created xsi:type="dcterms:W3CDTF">2026-07-11T13:13:41Z</dcterms:created>
  <dcterms:modified xsi:type="dcterms:W3CDTF">2026-07-11T13:21:19Z</dcterms:modified>
</cp:coreProperties>
</file>